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Century Gothic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2" d="100"/>
          <a:sy n="102" d="100"/>
        </p:scale>
        <p:origin x="-456" y="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945486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b56eaaec43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b56eaaec43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b56eaaec4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b56eaaec4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b56eaaec4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b56eaaec43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b56eaaec43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b56eaaec43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b56eaaec43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b56eaaec43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b56eaaec4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b56eaaec43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b56eaaec43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b56eaaec43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b56eaaec43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b56eaaec43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b56d464f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b56d464f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b56eaaec4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b56eaaec4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b56eaaec4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b56eaaec4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b56eaaec4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b56eaaec4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b56eaaec4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b56eaaec4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b56eaaec43_5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b56eaaec43_5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b56eaaec43_5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b56eaaec43_5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b56eaaec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b56eaaec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2"/>
          <p:cNvGrpSpPr/>
          <p:nvPr/>
        </p:nvGrpSpPr>
        <p:grpSpPr>
          <a:xfrm>
            <a:off x="0" y="0"/>
            <a:ext cx="9144009" cy="5143500"/>
            <a:chOff x="0" y="0"/>
            <a:chExt cx="12192011" cy="6858000"/>
          </a:xfrm>
        </p:grpSpPr>
        <p:sp>
          <p:nvSpPr>
            <p:cNvPr id="24" name="Google Shape;24;p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0" y="1587"/>
              <a:ext cx="12192011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6" name="Google Shape;26;p2"/>
          <p:cNvSpPr txBox="1">
            <a:spLocks noGrp="1"/>
          </p:cNvSpPr>
          <p:nvPr>
            <p:ph type="ctrTitle"/>
          </p:nvPr>
        </p:nvSpPr>
        <p:spPr>
          <a:xfrm>
            <a:off x="866216" y="1574800"/>
            <a:ext cx="6619200" cy="20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"/>
          <p:cNvSpPr txBox="1">
            <a:spLocks noGrp="1"/>
          </p:cNvSpPr>
          <p:nvPr>
            <p:ph type="subTitle" idx="1"/>
          </p:nvPr>
        </p:nvSpPr>
        <p:spPr>
          <a:xfrm>
            <a:off x="866216" y="3583035"/>
            <a:ext cx="6619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cap="none">
                <a:solidFill>
                  <a:srgbClr val="EE52A4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2"/>
          <p:cNvSpPr txBox="1">
            <a:spLocks noGrp="1"/>
          </p:cNvSpPr>
          <p:nvPr>
            <p:ph type="dt" idx="10"/>
          </p:nvPr>
        </p:nvSpPr>
        <p:spPr>
          <a:xfrm rot="5400000">
            <a:off x="7619313" y="1344094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ftr" idx="11"/>
          </p:nvPr>
        </p:nvSpPr>
        <p:spPr>
          <a:xfrm rot="5400000">
            <a:off x="6714056" y="2420802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7828359" y="0"/>
            <a:ext cx="514500" cy="857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sldNum" idx="12"/>
          </p:nvPr>
        </p:nvSpPr>
        <p:spPr>
          <a:xfrm>
            <a:off x="7764406" y="221798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1"/>
          <p:cNvGrpSpPr/>
          <p:nvPr/>
        </p:nvGrpSpPr>
        <p:grpSpPr>
          <a:xfrm>
            <a:off x="0" y="0"/>
            <a:ext cx="9144009" cy="5143500"/>
            <a:chOff x="0" y="0"/>
            <a:chExt cx="12192011" cy="6858000"/>
          </a:xfrm>
        </p:grpSpPr>
        <p:sp>
          <p:nvSpPr>
            <p:cNvPr id="122" name="Google Shape;122;p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1"/>
            <p:cNvSpPr/>
            <p:nvPr/>
          </p:nvSpPr>
          <p:spPr>
            <a:xfrm rot="10371520">
              <a:off x="263754" y="4438261"/>
              <a:ext cx="3299420" cy="440920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1"/>
            <p:cNvSpPr/>
            <p:nvPr/>
          </p:nvSpPr>
          <p:spPr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l" t="t" r="r" b="b"/>
              <a:pathLst>
                <a:path w="7104" h="2856" extrusionOk="0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30" name="Google Shape;130;p11"/>
            <p:cNvSpPr/>
            <p:nvPr/>
          </p:nvSpPr>
          <p:spPr>
            <a:xfrm>
              <a:off x="0" y="1587"/>
              <a:ext cx="12192011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31" name="Google Shape;131;p11"/>
          <p:cNvSpPr txBox="1">
            <a:spLocks noGrp="1"/>
          </p:cNvSpPr>
          <p:nvPr>
            <p:ph type="title"/>
          </p:nvPr>
        </p:nvSpPr>
        <p:spPr>
          <a:xfrm>
            <a:off x="866216" y="3727445"/>
            <a:ext cx="66192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1"/>
          <p:cNvSpPr>
            <a:spLocks noGrp="1"/>
          </p:cNvSpPr>
          <p:nvPr>
            <p:ph type="pic" idx="2"/>
          </p:nvPr>
        </p:nvSpPr>
        <p:spPr>
          <a:xfrm>
            <a:off x="866216" y="514350"/>
            <a:ext cx="6619200" cy="25719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3" name="Google Shape;133;p11"/>
          <p:cNvSpPr txBox="1">
            <a:spLocks noGrp="1"/>
          </p:cNvSpPr>
          <p:nvPr>
            <p:ph type="body" idx="1"/>
          </p:nvPr>
        </p:nvSpPr>
        <p:spPr>
          <a:xfrm>
            <a:off x="866215" y="4152499"/>
            <a:ext cx="66192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34" name="Google Shape;134;p11"/>
          <p:cNvSpPr txBox="1">
            <a:spLocks noGrp="1"/>
          </p:cNvSpPr>
          <p:nvPr>
            <p:ph type="dt" idx="10"/>
          </p:nvPr>
        </p:nvSpPr>
        <p:spPr>
          <a:xfrm>
            <a:off x="7989829" y="4793879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1"/>
          <p:cNvSpPr txBox="1">
            <a:spLocks noGrp="1"/>
          </p:cNvSpPr>
          <p:nvPr>
            <p:ph type="ftr" idx="11"/>
          </p:nvPr>
        </p:nvSpPr>
        <p:spPr>
          <a:xfrm>
            <a:off x="420833" y="4793879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1"/>
          <p:cNvSpPr/>
          <p:nvPr/>
        </p:nvSpPr>
        <p:spPr>
          <a:xfrm>
            <a:off x="7828359" y="0"/>
            <a:ext cx="514500" cy="857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/>
          <p:cNvSpPr txBox="1">
            <a:spLocks noGrp="1"/>
          </p:cNvSpPr>
          <p:nvPr>
            <p:ph type="sldNum" idx="12"/>
          </p:nvPr>
        </p:nvSpPr>
        <p:spPr>
          <a:xfrm>
            <a:off x="7764406" y="221798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aption">
  <p:cSld name="Title and Caption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2"/>
          <p:cNvGrpSpPr/>
          <p:nvPr/>
        </p:nvGrpSpPr>
        <p:grpSpPr>
          <a:xfrm>
            <a:off x="0" y="0"/>
            <a:ext cx="9144009" cy="5143500"/>
            <a:chOff x="0" y="0"/>
            <a:chExt cx="12192011" cy="6858000"/>
          </a:xfrm>
        </p:grpSpPr>
        <p:sp>
          <p:nvSpPr>
            <p:cNvPr id="140" name="Google Shape;140;p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2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2"/>
            <p:cNvSpPr/>
            <p:nvPr/>
          </p:nvSpPr>
          <p:spPr>
            <a:xfrm rot="-589939">
              <a:off x="8490949" y="2714870"/>
              <a:ext cx="3299413" cy="440920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2"/>
            <p:cNvSpPr/>
            <p:nvPr/>
          </p:nvSpPr>
          <p:spPr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 extrusionOk="0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48" name="Google Shape;148;p12"/>
            <p:cNvSpPr/>
            <p:nvPr/>
          </p:nvSpPr>
          <p:spPr>
            <a:xfrm>
              <a:off x="0" y="1587"/>
              <a:ext cx="12192011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49" name="Google Shape;149;p12"/>
          <p:cNvSpPr txBox="1">
            <a:spLocks noGrp="1"/>
          </p:cNvSpPr>
          <p:nvPr>
            <p:ph type="title"/>
          </p:nvPr>
        </p:nvSpPr>
        <p:spPr>
          <a:xfrm>
            <a:off x="861598" y="797563"/>
            <a:ext cx="66240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2"/>
          <p:cNvSpPr txBox="1">
            <a:spLocks noGrp="1"/>
          </p:cNvSpPr>
          <p:nvPr>
            <p:ph type="body" idx="1"/>
          </p:nvPr>
        </p:nvSpPr>
        <p:spPr>
          <a:xfrm>
            <a:off x="866216" y="2657475"/>
            <a:ext cx="6619200" cy="18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51" name="Google Shape;151;p12"/>
          <p:cNvSpPr txBox="1">
            <a:spLocks noGrp="1"/>
          </p:cNvSpPr>
          <p:nvPr>
            <p:ph type="dt" idx="10"/>
          </p:nvPr>
        </p:nvSpPr>
        <p:spPr>
          <a:xfrm>
            <a:off x="7989829" y="4793879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2"/>
          <p:cNvSpPr txBox="1">
            <a:spLocks noGrp="1"/>
          </p:cNvSpPr>
          <p:nvPr>
            <p:ph type="ftr" idx="11"/>
          </p:nvPr>
        </p:nvSpPr>
        <p:spPr>
          <a:xfrm>
            <a:off x="420833" y="4793879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2"/>
          <p:cNvSpPr/>
          <p:nvPr/>
        </p:nvSpPr>
        <p:spPr>
          <a:xfrm>
            <a:off x="7828359" y="0"/>
            <a:ext cx="514500" cy="857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2"/>
          <p:cNvSpPr txBox="1">
            <a:spLocks noGrp="1"/>
          </p:cNvSpPr>
          <p:nvPr>
            <p:ph type="sldNum" idx="12"/>
          </p:nvPr>
        </p:nvSpPr>
        <p:spPr>
          <a:xfrm>
            <a:off x="7764406" y="221798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with Caption">
  <p:cSld name="Quote with Caption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13"/>
          <p:cNvGrpSpPr/>
          <p:nvPr/>
        </p:nvGrpSpPr>
        <p:grpSpPr>
          <a:xfrm>
            <a:off x="0" y="0"/>
            <a:ext cx="9144009" cy="5143500"/>
            <a:chOff x="0" y="0"/>
            <a:chExt cx="12192011" cy="6858000"/>
          </a:xfrm>
        </p:grpSpPr>
        <p:sp>
          <p:nvSpPr>
            <p:cNvPr id="157" name="Google Shape;157;p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 rot="-589939">
              <a:off x="8490949" y="4185114"/>
              <a:ext cx="3299413" cy="440920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455612" y="4241801"/>
              <a:ext cx="11277600" cy="2337160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65" name="Google Shape;165;p13"/>
            <p:cNvSpPr/>
            <p:nvPr/>
          </p:nvSpPr>
          <p:spPr>
            <a:xfrm>
              <a:off x="0" y="1587"/>
              <a:ext cx="12192011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66" name="Google Shape;166;p13"/>
          <p:cNvSpPr txBox="1"/>
          <p:nvPr/>
        </p:nvSpPr>
        <p:spPr>
          <a:xfrm>
            <a:off x="661175" y="455502"/>
            <a:ext cx="601500" cy="11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 b="0" i="0" u="none" strike="noStrike" cap="none">
                <a:solidFill>
                  <a:srgbClr val="EE52A4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67" name="Google Shape;167;p13"/>
          <p:cNvSpPr txBox="1"/>
          <p:nvPr/>
        </p:nvSpPr>
        <p:spPr>
          <a:xfrm>
            <a:off x="7413344" y="1960340"/>
            <a:ext cx="489600" cy="11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 b="0" i="0" u="none" strike="noStrike" cap="none">
                <a:solidFill>
                  <a:srgbClr val="EE52A4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title"/>
          </p:nvPr>
        </p:nvSpPr>
        <p:spPr>
          <a:xfrm>
            <a:off x="1186408" y="736600"/>
            <a:ext cx="6340500" cy="2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body" idx="1"/>
          </p:nvPr>
        </p:nvSpPr>
        <p:spPr>
          <a:xfrm>
            <a:off x="1459459" y="2759075"/>
            <a:ext cx="5798400" cy="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 b="0" i="0" cap="small">
                <a:solidFill>
                  <a:srgbClr val="EE52A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body" idx="2"/>
          </p:nvPr>
        </p:nvSpPr>
        <p:spPr>
          <a:xfrm>
            <a:off x="866216" y="3771900"/>
            <a:ext cx="6933600" cy="7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dt" idx="10"/>
          </p:nvPr>
        </p:nvSpPr>
        <p:spPr>
          <a:xfrm>
            <a:off x="7989829" y="4793879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ftr" idx="11"/>
          </p:nvPr>
        </p:nvSpPr>
        <p:spPr>
          <a:xfrm>
            <a:off x="420833" y="4793879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3"/>
          <p:cNvSpPr/>
          <p:nvPr/>
        </p:nvSpPr>
        <p:spPr>
          <a:xfrm>
            <a:off x="7828359" y="0"/>
            <a:ext cx="514500" cy="857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sldNum" idx="12"/>
          </p:nvPr>
        </p:nvSpPr>
        <p:spPr>
          <a:xfrm>
            <a:off x="7764406" y="221798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ame Card">
  <p:cSld name="Name Card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14"/>
          <p:cNvGrpSpPr/>
          <p:nvPr/>
        </p:nvGrpSpPr>
        <p:grpSpPr>
          <a:xfrm>
            <a:off x="0" y="0"/>
            <a:ext cx="9144009" cy="5143500"/>
            <a:chOff x="0" y="0"/>
            <a:chExt cx="12192011" cy="6858000"/>
          </a:xfrm>
        </p:grpSpPr>
        <p:sp>
          <p:nvSpPr>
            <p:cNvPr id="177" name="Google Shape;177;p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 rot="-589939">
              <a:off x="8490949" y="4193580"/>
              <a:ext cx="3299413" cy="440920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455612" y="4241801"/>
              <a:ext cx="11277600" cy="2337160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85" name="Google Shape;185;p14"/>
            <p:cNvSpPr/>
            <p:nvPr/>
          </p:nvSpPr>
          <p:spPr>
            <a:xfrm>
              <a:off x="0" y="1587"/>
              <a:ext cx="12192011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86" name="Google Shape;186;p14"/>
          <p:cNvSpPr txBox="1">
            <a:spLocks noGrp="1"/>
          </p:cNvSpPr>
          <p:nvPr>
            <p:ph type="title"/>
          </p:nvPr>
        </p:nvSpPr>
        <p:spPr>
          <a:xfrm>
            <a:off x="866216" y="1778000"/>
            <a:ext cx="6619200" cy="13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body" idx="1"/>
          </p:nvPr>
        </p:nvSpPr>
        <p:spPr>
          <a:xfrm>
            <a:off x="866216" y="3768725"/>
            <a:ext cx="66192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dt" idx="10"/>
          </p:nvPr>
        </p:nvSpPr>
        <p:spPr>
          <a:xfrm>
            <a:off x="7989829" y="4793879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ftr" idx="11"/>
          </p:nvPr>
        </p:nvSpPr>
        <p:spPr>
          <a:xfrm>
            <a:off x="420833" y="4793879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4"/>
          <p:cNvSpPr/>
          <p:nvPr/>
        </p:nvSpPr>
        <p:spPr>
          <a:xfrm>
            <a:off x="7828359" y="0"/>
            <a:ext cx="514500" cy="857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4"/>
          <p:cNvSpPr txBox="1">
            <a:spLocks noGrp="1"/>
          </p:cNvSpPr>
          <p:nvPr>
            <p:ph type="sldNum" idx="12"/>
          </p:nvPr>
        </p:nvSpPr>
        <p:spPr>
          <a:xfrm>
            <a:off x="7764406" y="221798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"/>
          <p:cNvSpPr txBox="1">
            <a:spLocks noGrp="1"/>
          </p:cNvSpPr>
          <p:nvPr>
            <p:ph type="title"/>
          </p:nvPr>
        </p:nvSpPr>
        <p:spPr>
          <a:xfrm>
            <a:off x="866216" y="730251"/>
            <a:ext cx="66192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5"/>
          <p:cNvSpPr txBox="1">
            <a:spLocks noGrp="1"/>
          </p:cNvSpPr>
          <p:nvPr>
            <p:ph type="body" idx="1"/>
          </p:nvPr>
        </p:nvSpPr>
        <p:spPr>
          <a:xfrm>
            <a:off x="866215" y="1952626"/>
            <a:ext cx="235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95" name="Google Shape;195;p15"/>
          <p:cNvSpPr txBox="1">
            <a:spLocks noGrp="1"/>
          </p:cNvSpPr>
          <p:nvPr>
            <p:ph type="body" idx="2"/>
          </p:nvPr>
        </p:nvSpPr>
        <p:spPr>
          <a:xfrm>
            <a:off x="866215" y="2384824"/>
            <a:ext cx="2356500" cy="21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96" name="Google Shape;196;p15"/>
          <p:cNvSpPr txBox="1">
            <a:spLocks noGrp="1"/>
          </p:cNvSpPr>
          <p:nvPr>
            <p:ph type="body" idx="3"/>
          </p:nvPr>
        </p:nvSpPr>
        <p:spPr>
          <a:xfrm>
            <a:off x="3384541" y="1952625"/>
            <a:ext cx="23604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97" name="Google Shape;197;p15"/>
          <p:cNvSpPr txBox="1">
            <a:spLocks noGrp="1"/>
          </p:cNvSpPr>
          <p:nvPr>
            <p:ph type="body" idx="4"/>
          </p:nvPr>
        </p:nvSpPr>
        <p:spPr>
          <a:xfrm>
            <a:off x="3384541" y="2384823"/>
            <a:ext cx="2360400" cy="21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body" idx="5"/>
          </p:nvPr>
        </p:nvSpPr>
        <p:spPr>
          <a:xfrm>
            <a:off x="5916101" y="1952626"/>
            <a:ext cx="23592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99" name="Google Shape;199;p15"/>
          <p:cNvSpPr txBox="1">
            <a:spLocks noGrp="1"/>
          </p:cNvSpPr>
          <p:nvPr>
            <p:ph type="body" idx="6"/>
          </p:nvPr>
        </p:nvSpPr>
        <p:spPr>
          <a:xfrm>
            <a:off x="5916247" y="2384822"/>
            <a:ext cx="2359200" cy="21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200" name="Google Shape;200;p15"/>
          <p:cNvCxnSpPr/>
          <p:nvPr/>
        </p:nvCxnSpPr>
        <p:spPr>
          <a:xfrm>
            <a:off x="3302978" y="1927225"/>
            <a:ext cx="0" cy="26193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1" name="Google Shape;201;p15"/>
          <p:cNvCxnSpPr/>
          <p:nvPr/>
        </p:nvCxnSpPr>
        <p:spPr>
          <a:xfrm>
            <a:off x="5829301" y="1927225"/>
            <a:ext cx="0" cy="26193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" name="Google Shape;202;p15"/>
          <p:cNvSpPr txBox="1">
            <a:spLocks noGrp="1"/>
          </p:cNvSpPr>
          <p:nvPr>
            <p:ph type="dt" idx="10"/>
          </p:nvPr>
        </p:nvSpPr>
        <p:spPr>
          <a:xfrm>
            <a:off x="7989829" y="4793879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5"/>
          <p:cNvSpPr txBox="1">
            <a:spLocks noGrp="1"/>
          </p:cNvSpPr>
          <p:nvPr>
            <p:ph type="ftr" idx="11"/>
          </p:nvPr>
        </p:nvSpPr>
        <p:spPr>
          <a:xfrm>
            <a:off x="420833" y="4793879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5"/>
          <p:cNvSpPr txBox="1">
            <a:spLocks noGrp="1"/>
          </p:cNvSpPr>
          <p:nvPr>
            <p:ph type="sldNum" idx="12"/>
          </p:nvPr>
        </p:nvSpPr>
        <p:spPr>
          <a:xfrm>
            <a:off x="7764406" y="221798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6"/>
          <p:cNvSpPr txBox="1">
            <a:spLocks noGrp="1"/>
          </p:cNvSpPr>
          <p:nvPr>
            <p:ph type="title"/>
          </p:nvPr>
        </p:nvSpPr>
        <p:spPr>
          <a:xfrm>
            <a:off x="866216" y="730251"/>
            <a:ext cx="66192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6"/>
          <p:cNvSpPr txBox="1">
            <a:spLocks noGrp="1"/>
          </p:cNvSpPr>
          <p:nvPr>
            <p:ph type="body" idx="1"/>
          </p:nvPr>
        </p:nvSpPr>
        <p:spPr>
          <a:xfrm>
            <a:off x="866215" y="3399633"/>
            <a:ext cx="22878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08" name="Google Shape;208;p16"/>
          <p:cNvSpPr>
            <a:spLocks noGrp="1"/>
          </p:cNvSpPr>
          <p:nvPr>
            <p:ph type="pic" idx="2"/>
          </p:nvPr>
        </p:nvSpPr>
        <p:spPr>
          <a:xfrm>
            <a:off x="1000915" y="1952625"/>
            <a:ext cx="2018400" cy="11937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9" name="Google Shape;209;p16"/>
          <p:cNvSpPr txBox="1">
            <a:spLocks noGrp="1"/>
          </p:cNvSpPr>
          <p:nvPr>
            <p:ph type="body" idx="3"/>
          </p:nvPr>
        </p:nvSpPr>
        <p:spPr>
          <a:xfrm>
            <a:off x="866215" y="3831829"/>
            <a:ext cx="22878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10" name="Google Shape;210;p16"/>
          <p:cNvSpPr txBox="1">
            <a:spLocks noGrp="1"/>
          </p:cNvSpPr>
          <p:nvPr>
            <p:ph type="body" idx="4"/>
          </p:nvPr>
        </p:nvSpPr>
        <p:spPr>
          <a:xfrm>
            <a:off x="3426649" y="3399634"/>
            <a:ext cx="22878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11" name="Google Shape;211;p16"/>
          <p:cNvSpPr>
            <a:spLocks noGrp="1"/>
          </p:cNvSpPr>
          <p:nvPr>
            <p:ph type="pic" idx="5"/>
          </p:nvPr>
        </p:nvSpPr>
        <p:spPr>
          <a:xfrm>
            <a:off x="3561347" y="1952625"/>
            <a:ext cx="2018400" cy="11937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12" name="Google Shape;212;p16"/>
          <p:cNvSpPr txBox="1">
            <a:spLocks noGrp="1"/>
          </p:cNvSpPr>
          <p:nvPr>
            <p:ph type="body" idx="6"/>
          </p:nvPr>
        </p:nvSpPr>
        <p:spPr>
          <a:xfrm>
            <a:off x="3427629" y="3831829"/>
            <a:ext cx="22878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13" name="Google Shape;213;p16"/>
          <p:cNvSpPr txBox="1">
            <a:spLocks noGrp="1"/>
          </p:cNvSpPr>
          <p:nvPr>
            <p:ph type="body" idx="7"/>
          </p:nvPr>
        </p:nvSpPr>
        <p:spPr>
          <a:xfrm>
            <a:off x="5987082" y="3399634"/>
            <a:ext cx="22884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14" name="Google Shape;214;p16"/>
          <p:cNvSpPr>
            <a:spLocks noGrp="1"/>
          </p:cNvSpPr>
          <p:nvPr>
            <p:ph type="pic" idx="8"/>
          </p:nvPr>
        </p:nvSpPr>
        <p:spPr>
          <a:xfrm>
            <a:off x="6122273" y="1952625"/>
            <a:ext cx="2018400" cy="11937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9"/>
          </p:nvPr>
        </p:nvSpPr>
        <p:spPr>
          <a:xfrm>
            <a:off x="5987081" y="3831828"/>
            <a:ext cx="22884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216" name="Google Shape;216;p16"/>
          <p:cNvCxnSpPr/>
          <p:nvPr/>
        </p:nvCxnSpPr>
        <p:spPr>
          <a:xfrm>
            <a:off x="3304373" y="1927225"/>
            <a:ext cx="0" cy="26193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7" name="Google Shape;217;p16"/>
          <p:cNvCxnSpPr/>
          <p:nvPr/>
        </p:nvCxnSpPr>
        <p:spPr>
          <a:xfrm>
            <a:off x="5848352" y="1927225"/>
            <a:ext cx="0" cy="26193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8" name="Google Shape;218;p16"/>
          <p:cNvSpPr txBox="1">
            <a:spLocks noGrp="1"/>
          </p:cNvSpPr>
          <p:nvPr>
            <p:ph type="dt" idx="10"/>
          </p:nvPr>
        </p:nvSpPr>
        <p:spPr>
          <a:xfrm>
            <a:off x="7989829" y="4793879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16"/>
          <p:cNvSpPr txBox="1">
            <a:spLocks noGrp="1"/>
          </p:cNvSpPr>
          <p:nvPr>
            <p:ph type="ftr" idx="11"/>
          </p:nvPr>
        </p:nvSpPr>
        <p:spPr>
          <a:xfrm>
            <a:off x="420833" y="4793879"/>
            <a:ext cx="2733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6"/>
          <p:cNvSpPr txBox="1">
            <a:spLocks noGrp="1"/>
          </p:cNvSpPr>
          <p:nvPr>
            <p:ph type="sldNum" idx="12"/>
          </p:nvPr>
        </p:nvSpPr>
        <p:spPr>
          <a:xfrm>
            <a:off x="7764406" y="221798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"/>
          <p:cNvSpPr txBox="1">
            <a:spLocks noGrp="1"/>
          </p:cNvSpPr>
          <p:nvPr>
            <p:ph type="title"/>
          </p:nvPr>
        </p:nvSpPr>
        <p:spPr>
          <a:xfrm>
            <a:off x="866216" y="730251"/>
            <a:ext cx="66192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7"/>
          <p:cNvSpPr txBox="1">
            <a:spLocks noGrp="1"/>
          </p:cNvSpPr>
          <p:nvPr>
            <p:ph type="body" idx="1"/>
          </p:nvPr>
        </p:nvSpPr>
        <p:spPr>
          <a:xfrm rot="5400000">
            <a:off x="2894710" y="-75825"/>
            <a:ext cx="2562300" cy="6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24" name="Google Shape;224;p17"/>
          <p:cNvSpPr txBox="1">
            <a:spLocks noGrp="1"/>
          </p:cNvSpPr>
          <p:nvPr>
            <p:ph type="dt" idx="10"/>
          </p:nvPr>
        </p:nvSpPr>
        <p:spPr>
          <a:xfrm>
            <a:off x="8021580" y="4793879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17"/>
          <p:cNvSpPr txBox="1">
            <a:spLocks noGrp="1"/>
          </p:cNvSpPr>
          <p:nvPr>
            <p:ph type="ftr" idx="11"/>
          </p:nvPr>
        </p:nvSpPr>
        <p:spPr>
          <a:xfrm>
            <a:off x="420833" y="4793879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17"/>
          <p:cNvSpPr txBox="1">
            <a:spLocks noGrp="1"/>
          </p:cNvSpPr>
          <p:nvPr>
            <p:ph type="sldNum" idx="12"/>
          </p:nvPr>
        </p:nvSpPr>
        <p:spPr>
          <a:xfrm>
            <a:off x="7764406" y="221798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18"/>
          <p:cNvGrpSpPr/>
          <p:nvPr/>
        </p:nvGrpSpPr>
        <p:grpSpPr>
          <a:xfrm>
            <a:off x="0" y="0"/>
            <a:ext cx="9144009" cy="5143500"/>
            <a:chOff x="0" y="0"/>
            <a:chExt cx="12192011" cy="6858000"/>
          </a:xfrm>
        </p:grpSpPr>
        <p:sp>
          <p:nvSpPr>
            <p:cNvPr id="229" name="Google Shape;229;p1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414867" y="402165"/>
              <a:ext cx="6510900" cy="6053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8"/>
            <p:cNvSpPr/>
            <p:nvPr/>
          </p:nvSpPr>
          <p:spPr>
            <a:xfrm rot="5101739">
              <a:off x="6294739" y="4577733"/>
              <a:ext cx="3299410" cy="440930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8"/>
            <p:cNvSpPr/>
            <p:nvPr/>
          </p:nvSpPr>
          <p:spPr>
            <a:xfrm rot="5400000">
              <a:off x="4449229" y="2801722"/>
              <a:ext cx="6053675" cy="1254560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38" name="Google Shape;238;p18"/>
            <p:cNvSpPr/>
            <p:nvPr/>
          </p:nvSpPr>
          <p:spPr>
            <a:xfrm>
              <a:off x="0" y="1587"/>
              <a:ext cx="12192011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39" name="Google Shape;239;p18"/>
          <p:cNvSpPr txBox="1">
            <a:spLocks noGrp="1"/>
          </p:cNvSpPr>
          <p:nvPr>
            <p:ph type="title"/>
          </p:nvPr>
        </p:nvSpPr>
        <p:spPr>
          <a:xfrm rot="5400000">
            <a:off x="5187001" y="2210750"/>
            <a:ext cx="3561300" cy="10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8"/>
          <p:cNvSpPr txBox="1">
            <a:spLocks noGrp="1"/>
          </p:cNvSpPr>
          <p:nvPr>
            <p:ph type="body" idx="1"/>
          </p:nvPr>
        </p:nvSpPr>
        <p:spPr>
          <a:xfrm rot="5400000">
            <a:off x="1431585" y="393500"/>
            <a:ext cx="3561300" cy="4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41" name="Google Shape;241;p18"/>
          <p:cNvSpPr txBox="1">
            <a:spLocks noGrp="1"/>
          </p:cNvSpPr>
          <p:nvPr>
            <p:ph type="dt" idx="10"/>
          </p:nvPr>
        </p:nvSpPr>
        <p:spPr>
          <a:xfrm>
            <a:off x="7989829" y="4793879"/>
            <a:ext cx="744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18"/>
          <p:cNvSpPr txBox="1">
            <a:spLocks noGrp="1"/>
          </p:cNvSpPr>
          <p:nvPr>
            <p:ph type="ftr" idx="11"/>
          </p:nvPr>
        </p:nvSpPr>
        <p:spPr>
          <a:xfrm>
            <a:off x="420833" y="4793879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18"/>
          <p:cNvSpPr/>
          <p:nvPr/>
        </p:nvSpPr>
        <p:spPr>
          <a:xfrm>
            <a:off x="7828359" y="0"/>
            <a:ext cx="514500" cy="857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8"/>
          <p:cNvSpPr txBox="1">
            <a:spLocks noGrp="1"/>
          </p:cNvSpPr>
          <p:nvPr>
            <p:ph type="sldNum" idx="12"/>
          </p:nvPr>
        </p:nvSpPr>
        <p:spPr>
          <a:xfrm>
            <a:off x="7764406" y="221798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"/>
          <p:cNvSpPr txBox="1">
            <a:spLocks noGrp="1"/>
          </p:cNvSpPr>
          <p:nvPr>
            <p:ph type="title"/>
          </p:nvPr>
        </p:nvSpPr>
        <p:spPr>
          <a:xfrm>
            <a:off x="866216" y="730251"/>
            <a:ext cx="65712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body" idx="1"/>
          </p:nvPr>
        </p:nvSpPr>
        <p:spPr>
          <a:xfrm>
            <a:off x="866216" y="1952625"/>
            <a:ext cx="6619200" cy="25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dt" idx="10"/>
          </p:nvPr>
        </p:nvSpPr>
        <p:spPr>
          <a:xfrm>
            <a:off x="7989829" y="4793879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ftr" idx="11"/>
          </p:nvPr>
        </p:nvSpPr>
        <p:spPr>
          <a:xfrm>
            <a:off x="420833" y="4793879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sldNum" idx="12"/>
          </p:nvPr>
        </p:nvSpPr>
        <p:spPr>
          <a:xfrm>
            <a:off x="7764406" y="221798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4"/>
          <p:cNvGrpSpPr/>
          <p:nvPr/>
        </p:nvGrpSpPr>
        <p:grpSpPr>
          <a:xfrm>
            <a:off x="0" y="0"/>
            <a:ext cx="9144009" cy="5143500"/>
            <a:chOff x="0" y="0"/>
            <a:chExt cx="12192011" cy="6858000"/>
          </a:xfrm>
        </p:grpSpPr>
        <p:sp>
          <p:nvSpPr>
            <p:cNvPr id="40" name="Google Shape;40;p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7289800" y="402165"/>
              <a:ext cx="4479000" cy="6053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3787243" y="2801718"/>
              <a:ext cx="6053675" cy="1254560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48" name="Google Shape;48;p4"/>
            <p:cNvSpPr/>
            <p:nvPr/>
          </p:nvSpPr>
          <p:spPr>
            <a:xfrm rot="-5677505">
              <a:off x="4698346" y="1826074"/>
              <a:ext cx="3299419" cy="440920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0" y="1587"/>
              <a:ext cx="12192011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50" name="Google Shape;50;p4"/>
          <p:cNvSpPr txBox="1">
            <a:spLocks noGrp="1"/>
          </p:cNvSpPr>
          <p:nvPr>
            <p:ph type="title"/>
          </p:nvPr>
        </p:nvSpPr>
        <p:spPr>
          <a:xfrm>
            <a:off x="866216" y="2008234"/>
            <a:ext cx="3263400" cy="17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body" idx="1"/>
          </p:nvPr>
        </p:nvSpPr>
        <p:spPr>
          <a:xfrm>
            <a:off x="5171670" y="2008233"/>
            <a:ext cx="2818200" cy="17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4"/>
          <p:cNvSpPr txBox="1">
            <a:spLocks noGrp="1"/>
          </p:cNvSpPr>
          <p:nvPr>
            <p:ph type="dt" idx="10"/>
          </p:nvPr>
        </p:nvSpPr>
        <p:spPr>
          <a:xfrm>
            <a:off x="7989829" y="4793879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ftr" idx="11"/>
          </p:nvPr>
        </p:nvSpPr>
        <p:spPr>
          <a:xfrm>
            <a:off x="420833" y="4793879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"/>
          <p:cNvSpPr/>
          <p:nvPr/>
        </p:nvSpPr>
        <p:spPr>
          <a:xfrm>
            <a:off x="7828359" y="0"/>
            <a:ext cx="514500" cy="857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7764406" y="221798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 txBox="1">
            <a:spLocks noGrp="1"/>
          </p:cNvSpPr>
          <p:nvPr>
            <p:ph type="title"/>
          </p:nvPr>
        </p:nvSpPr>
        <p:spPr>
          <a:xfrm>
            <a:off x="866216" y="730251"/>
            <a:ext cx="65712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1"/>
          </p:nvPr>
        </p:nvSpPr>
        <p:spPr>
          <a:xfrm>
            <a:off x="866215" y="1952626"/>
            <a:ext cx="3618900" cy="25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2"/>
          </p:nvPr>
        </p:nvSpPr>
        <p:spPr>
          <a:xfrm>
            <a:off x="4656535" y="1952625"/>
            <a:ext cx="3618900" cy="25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dt" idx="10"/>
          </p:nvPr>
        </p:nvSpPr>
        <p:spPr>
          <a:xfrm>
            <a:off x="7989829" y="4793879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ftr" idx="11"/>
          </p:nvPr>
        </p:nvSpPr>
        <p:spPr>
          <a:xfrm>
            <a:off x="420833" y="4793879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ldNum" idx="12"/>
          </p:nvPr>
        </p:nvSpPr>
        <p:spPr>
          <a:xfrm>
            <a:off x="7764406" y="221798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"/>
          <p:cNvSpPr txBox="1">
            <a:spLocks noGrp="1"/>
          </p:cNvSpPr>
          <p:nvPr>
            <p:ph type="title"/>
          </p:nvPr>
        </p:nvSpPr>
        <p:spPr>
          <a:xfrm>
            <a:off x="866216" y="730251"/>
            <a:ext cx="65712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1"/>
          </p:nvPr>
        </p:nvSpPr>
        <p:spPr>
          <a:xfrm>
            <a:off x="866216" y="1952625"/>
            <a:ext cx="36189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2"/>
          </p:nvPr>
        </p:nvSpPr>
        <p:spPr>
          <a:xfrm>
            <a:off x="866215" y="2384822"/>
            <a:ext cx="3618900" cy="21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3"/>
          </p:nvPr>
        </p:nvSpPr>
        <p:spPr>
          <a:xfrm>
            <a:off x="4656535" y="1952625"/>
            <a:ext cx="36189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body" idx="4"/>
          </p:nvPr>
        </p:nvSpPr>
        <p:spPr>
          <a:xfrm>
            <a:off x="4656535" y="2384822"/>
            <a:ext cx="3618900" cy="21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dt" idx="10"/>
          </p:nvPr>
        </p:nvSpPr>
        <p:spPr>
          <a:xfrm>
            <a:off x="7989829" y="4793879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"/>
          <p:cNvSpPr txBox="1">
            <a:spLocks noGrp="1"/>
          </p:cNvSpPr>
          <p:nvPr>
            <p:ph type="ftr" idx="11"/>
          </p:nvPr>
        </p:nvSpPr>
        <p:spPr>
          <a:xfrm>
            <a:off x="420833" y="4793879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"/>
          <p:cNvSpPr txBox="1">
            <a:spLocks noGrp="1"/>
          </p:cNvSpPr>
          <p:nvPr>
            <p:ph type="sldNum" idx="12"/>
          </p:nvPr>
        </p:nvSpPr>
        <p:spPr>
          <a:xfrm>
            <a:off x="7764406" y="221798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"/>
          <p:cNvSpPr txBox="1">
            <a:spLocks noGrp="1"/>
          </p:cNvSpPr>
          <p:nvPr>
            <p:ph type="title"/>
          </p:nvPr>
        </p:nvSpPr>
        <p:spPr>
          <a:xfrm>
            <a:off x="866216" y="730251"/>
            <a:ext cx="65712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dt" idx="10"/>
          </p:nvPr>
        </p:nvSpPr>
        <p:spPr>
          <a:xfrm>
            <a:off x="7989829" y="4793879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ftr" idx="11"/>
          </p:nvPr>
        </p:nvSpPr>
        <p:spPr>
          <a:xfrm>
            <a:off x="420833" y="4793879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7764406" y="221798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 txBox="1">
            <a:spLocks noGrp="1"/>
          </p:cNvSpPr>
          <p:nvPr>
            <p:ph type="dt" idx="10"/>
          </p:nvPr>
        </p:nvSpPr>
        <p:spPr>
          <a:xfrm>
            <a:off x="7989829" y="4793879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ftr" idx="11"/>
          </p:nvPr>
        </p:nvSpPr>
        <p:spPr>
          <a:xfrm>
            <a:off x="420833" y="4793879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8"/>
          <p:cNvSpPr/>
          <p:nvPr/>
        </p:nvSpPr>
        <p:spPr>
          <a:xfrm>
            <a:off x="7828359" y="0"/>
            <a:ext cx="514500" cy="857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sldNum" idx="12"/>
          </p:nvPr>
        </p:nvSpPr>
        <p:spPr>
          <a:xfrm>
            <a:off x="7764406" y="221798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9"/>
          <p:cNvGrpSpPr/>
          <p:nvPr/>
        </p:nvGrpSpPr>
        <p:grpSpPr>
          <a:xfrm>
            <a:off x="0" y="0"/>
            <a:ext cx="9144009" cy="5143500"/>
            <a:chOff x="0" y="0"/>
            <a:chExt cx="12192011" cy="6858000"/>
          </a:xfrm>
        </p:grpSpPr>
        <p:sp>
          <p:nvSpPr>
            <p:cNvPr id="84" name="Google Shape;84;p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>
              <a:off x="5713412" y="402165"/>
              <a:ext cx="6055200" cy="6053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9"/>
            <p:cNvSpPr/>
            <p:nvPr/>
          </p:nvSpPr>
          <p:spPr>
            <a:xfrm rot="-5677505">
              <a:off x="3140479" y="1826074"/>
              <a:ext cx="3299419" cy="440920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9"/>
            <p:cNvSpPr/>
            <p:nvPr/>
          </p:nvSpPr>
          <p:spPr>
            <a:xfrm rot="-5400000">
              <a:off x="2229375" y="2801718"/>
              <a:ext cx="6053675" cy="1254560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93" name="Google Shape;93;p9"/>
            <p:cNvSpPr/>
            <p:nvPr/>
          </p:nvSpPr>
          <p:spPr>
            <a:xfrm>
              <a:off x="0" y="1587"/>
              <a:ext cx="12192011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94" name="Google Shape;94;p9"/>
          <p:cNvSpPr txBox="1">
            <a:spLocks noGrp="1"/>
          </p:cNvSpPr>
          <p:nvPr>
            <p:ph type="title"/>
          </p:nvPr>
        </p:nvSpPr>
        <p:spPr>
          <a:xfrm>
            <a:off x="866216" y="971550"/>
            <a:ext cx="20949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body" idx="1"/>
          </p:nvPr>
        </p:nvSpPr>
        <p:spPr>
          <a:xfrm>
            <a:off x="4335859" y="1085850"/>
            <a:ext cx="38925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body" idx="2"/>
          </p:nvPr>
        </p:nvSpPr>
        <p:spPr>
          <a:xfrm>
            <a:off x="866215" y="2346961"/>
            <a:ext cx="2094900" cy="21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dt" idx="10"/>
          </p:nvPr>
        </p:nvSpPr>
        <p:spPr>
          <a:xfrm>
            <a:off x="7989829" y="4793879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ftr" idx="11"/>
          </p:nvPr>
        </p:nvSpPr>
        <p:spPr>
          <a:xfrm>
            <a:off x="420833" y="4793879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9"/>
          <p:cNvSpPr/>
          <p:nvPr/>
        </p:nvSpPr>
        <p:spPr>
          <a:xfrm>
            <a:off x="7828359" y="0"/>
            <a:ext cx="514500" cy="857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ldNum" idx="12"/>
          </p:nvPr>
        </p:nvSpPr>
        <p:spPr>
          <a:xfrm>
            <a:off x="7764406" y="221798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0"/>
          <p:cNvGrpSpPr/>
          <p:nvPr/>
        </p:nvGrpSpPr>
        <p:grpSpPr>
          <a:xfrm>
            <a:off x="0" y="0"/>
            <a:ext cx="9144009" cy="5143500"/>
            <a:chOff x="0" y="0"/>
            <a:chExt cx="12192011" cy="6858000"/>
          </a:xfrm>
        </p:grpSpPr>
        <p:sp>
          <p:nvSpPr>
            <p:cNvPr id="103" name="Google Shape;103;p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6172200" y="402165"/>
              <a:ext cx="5596500" cy="6053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0"/>
            <p:cNvSpPr/>
            <p:nvPr/>
          </p:nvSpPr>
          <p:spPr>
            <a:xfrm rot="-5677505">
              <a:off x="4203588" y="1826074"/>
              <a:ext cx="3299419" cy="440920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0"/>
            <p:cNvSpPr/>
            <p:nvPr/>
          </p:nvSpPr>
          <p:spPr>
            <a:xfrm rot="-5400000">
              <a:off x="3295430" y="2801718"/>
              <a:ext cx="6053675" cy="1254560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12" name="Google Shape;112;p10"/>
            <p:cNvSpPr/>
            <p:nvPr/>
          </p:nvSpPr>
          <p:spPr>
            <a:xfrm>
              <a:off x="0" y="1587"/>
              <a:ext cx="12192011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13" name="Google Shape;113;p10"/>
          <p:cNvSpPr txBox="1">
            <a:spLocks noGrp="1"/>
          </p:cNvSpPr>
          <p:nvPr>
            <p:ph type="title"/>
          </p:nvPr>
        </p:nvSpPr>
        <p:spPr>
          <a:xfrm>
            <a:off x="866216" y="1270000"/>
            <a:ext cx="2898900" cy="13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0"/>
          <p:cNvSpPr>
            <a:spLocks noGrp="1"/>
          </p:cNvSpPr>
          <p:nvPr>
            <p:ph type="pic" idx="2"/>
          </p:nvPr>
        </p:nvSpPr>
        <p:spPr>
          <a:xfrm>
            <a:off x="4910903" y="857250"/>
            <a:ext cx="2420400" cy="3429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5" name="Google Shape;115;p10"/>
          <p:cNvSpPr txBox="1">
            <a:spLocks noGrp="1"/>
          </p:cNvSpPr>
          <p:nvPr>
            <p:ph type="body" idx="1"/>
          </p:nvPr>
        </p:nvSpPr>
        <p:spPr>
          <a:xfrm>
            <a:off x="866216" y="2743200"/>
            <a:ext cx="28944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16" name="Google Shape;116;p10"/>
          <p:cNvSpPr txBox="1">
            <a:spLocks noGrp="1"/>
          </p:cNvSpPr>
          <p:nvPr>
            <p:ph type="dt" idx="10"/>
          </p:nvPr>
        </p:nvSpPr>
        <p:spPr>
          <a:xfrm>
            <a:off x="7989829" y="4793879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0"/>
          <p:cNvSpPr txBox="1">
            <a:spLocks noGrp="1"/>
          </p:cNvSpPr>
          <p:nvPr>
            <p:ph type="ftr" idx="11"/>
          </p:nvPr>
        </p:nvSpPr>
        <p:spPr>
          <a:xfrm>
            <a:off x="420833" y="4793879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0"/>
          <p:cNvSpPr/>
          <p:nvPr/>
        </p:nvSpPr>
        <p:spPr>
          <a:xfrm>
            <a:off x="7828359" y="0"/>
            <a:ext cx="514500" cy="857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0"/>
          <p:cNvSpPr txBox="1">
            <a:spLocks noGrp="1"/>
          </p:cNvSpPr>
          <p:nvPr>
            <p:ph type="sldNum" idx="12"/>
          </p:nvPr>
        </p:nvSpPr>
        <p:spPr>
          <a:xfrm>
            <a:off x="7764406" y="221798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0" y="0"/>
            <a:ext cx="9144009" cy="5143500"/>
            <a:chOff x="0" y="0"/>
            <a:chExt cx="12192011" cy="6858000"/>
          </a:xfrm>
        </p:grpSpPr>
        <p:sp>
          <p:nvSpPr>
            <p:cNvPr id="7" name="Google Shape;7;p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1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 rot="-589939">
              <a:off x="8490949" y="1797513"/>
              <a:ext cx="3299413" cy="440920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l" t="t" r="r" b="b"/>
              <a:pathLst>
                <a:path w="7104" h="2856" extrusionOk="0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5" name="Google Shape;15;p1"/>
            <p:cNvSpPr/>
            <p:nvPr/>
          </p:nvSpPr>
          <p:spPr>
            <a:xfrm>
              <a:off x="0" y="1587"/>
              <a:ext cx="12192011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6" name="Google Shape;16;p1"/>
          <p:cNvSpPr txBox="1">
            <a:spLocks noGrp="1"/>
          </p:cNvSpPr>
          <p:nvPr>
            <p:ph type="title"/>
          </p:nvPr>
        </p:nvSpPr>
        <p:spPr>
          <a:xfrm>
            <a:off x="866216" y="730251"/>
            <a:ext cx="65712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1"/>
          <p:cNvSpPr txBox="1">
            <a:spLocks noGrp="1"/>
          </p:cNvSpPr>
          <p:nvPr>
            <p:ph type="body" idx="1"/>
          </p:nvPr>
        </p:nvSpPr>
        <p:spPr>
          <a:xfrm>
            <a:off x="866216" y="1952625"/>
            <a:ext cx="6571200" cy="25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Google Shape;18;p1"/>
          <p:cNvSpPr txBox="1">
            <a:spLocks noGrp="1"/>
          </p:cNvSpPr>
          <p:nvPr>
            <p:ph type="dt" idx="10"/>
          </p:nvPr>
        </p:nvSpPr>
        <p:spPr>
          <a:xfrm>
            <a:off x="7989829" y="4793879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" name="Google Shape;19;p1"/>
          <p:cNvSpPr txBox="1">
            <a:spLocks noGrp="1"/>
          </p:cNvSpPr>
          <p:nvPr>
            <p:ph type="ftr" idx="11"/>
          </p:nvPr>
        </p:nvSpPr>
        <p:spPr>
          <a:xfrm>
            <a:off x="420833" y="4793879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" name="Google Shape;20;p1"/>
          <p:cNvSpPr/>
          <p:nvPr/>
        </p:nvSpPr>
        <p:spPr>
          <a:xfrm>
            <a:off x="7828359" y="0"/>
            <a:ext cx="514500" cy="857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1"/>
          <p:cNvSpPr txBox="1">
            <a:spLocks noGrp="1"/>
          </p:cNvSpPr>
          <p:nvPr>
            <p:ph type="sldNum" idx="12"/>
          </p:nvPr>
        </p:nvSpPr>
        <p:spPr>
          <a:xfrm>
            <a:off x="7764406" y="221798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1stwebdesigner.com/best-web-designer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eksforgeeks.org/php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9"/>
          <p:cNvSpPr txBox="1">
            <a:spLocks noGrp="1"/>
          </p:cNvSpPr>
          <p:nvPr>
            <p:ph type="ctrTitle"/>
          </p:nvPr>
        </p:nvSpPr>
        <p:spPr>
          <a:xfrm>
            <a:off x="382050" y="1766450"/>
            <a:ext cx="8379900" cy="1047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Online CSE-NITK Website </a:t>
            </a:r>
            <a:endParaRPr sz="24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 Management Software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9"/>
          <p:cNvSpPr txBox="1">
            <a:spLocks noGrp="1"/>
          </p:cNvSpPr>
          <p:nvPr>
            <p:ph type="subTitle" idx="1"/>
          </p:nvPr>
        </p:nvSpPr>
        <p:spPr>
          <a:xfrm>
            <a:off x="2157763" y="2729075"/>
            <a:ext cx="4828500" cy="646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b="1"/>
              <a:t>Under the guidance of Mr. Sourav Kanti</a:t>
            </a:r>
            <a:endParaRPr b="1"/>
          </a:p>
        </p:txBody>
      </p:sp>
      <p:pic>
        <p:nvPicPr>
          <p:cNvPr id="251" name="Google Shape;25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989" y="449525"/>
            <a:ext cx="1444025" cy="144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9"/>
          <p:cNvSpPr txBox="1"/>
          <p:nvPr/>
        </p:nvSpPr>
        <p:spPr>
          <a:xfrm>
            <a:off x="5761950" y="3257224"/>
            <a:ext cx="3000000" cy="14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E52A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Submitted By:</a:t>
            </a:r>
            <a:endParaRPr>
              <a:solidFill>
                <a:srgbClr val="EE52A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E52A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Prashant Bhilwar(202CS020)</a:t>
            </a:r>
            <a:endParaRPr>
              <a:solidFill>
                <a:srgbClr val="EE52A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E52A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Sandeep Mishra(202CS026)</a:t>
            </a:r>
            <a:endParaRPr>
              <a:solidFill>
                <a:srgbClr val="EE52A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E52A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Satyam Prakash(202CS027)</a:t>
            </a:r>
            <a:endParaRPr>
              <a:solidFill>
                <a:srgbClr val="EE52A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E52A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Joan Lusanji (202CS034)</a:t>
            </a:r>
            <a:endParaRPr>
              <a:solidFill>
                <a:srgbClr val="EE52A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E52A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113" y="152400"/>
            <a:ext cx="622976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500" y="152400"/>
            <a:ext cx="659387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7888" y="152400"/>
            <a:ext cx="5068215" cy="4838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2763" y="152400"/>
            <a:ext cx="565846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6838" y="152400"/>
            <a:ext cx="5350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4900" y="152400"/>
            <a:ext cx="499419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4"/>
          <p:cNvSpPr txBox="1">
            <a:spLocks noGrp="1"/>
          </p:cNvSpPr>
          <p:nvPr>
            <p:ph type="title"/>
          </p:nvPr>
        </p:nvSpPr>
        <p:spPr>
          <a:xfrm>
            <a:off x="866216" y="730251"/>
            <a:ext cx="6571200" cy="53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Individual Contribution</a:t>
            </a:r>
            <a:endParaRPr/>
          </a:p>
        </p:txBody>
      </p:sp>
      <p:sp>
        <p:nvSpPr>
          <p:cNvPr id="352" name="Google Shape;352;p34"/>
          <p:cNvSpPr txBox="1"/>
          <p:nvPr/>
        </p:nvSpPr>
        <p:spPr>
          <a:xfrm>
            <a:off x="617750" y="2001000"/>
            <a:ext cx="8124900" cy="31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entury Gothic"/>
              <a:buAutoNum type="arabicParenR"/>
            </a:pPr>
            <a:r>
              <a:rPr lang="en-GB" sz="1700">
                <a:latin typeface="Century Gothic"/>
                <a:ea typeface="Century Gothic"/>
                <a:cs typeface="Century Gothic"/>
                <a:sym typeface="Century Gothic"/>
              </a:rPr>
              <a:t>Prashant : Backend Connectivity for ContactUs Page, Flowchart Design, ER Diagram, Report.</a:t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entury Gothic"/>
              <a:buAutoNum type="arabicParenR"/>
            </a:pPr>
            <a:r>
              <a:rPr lang="en-GB" sz="1700">
                <a:latin typeface="Century Gothic"/>
                <a:ea typeface="Century Gothic"/>
                <a:cs typeface="Century Gothic"/>
                <a:sym typeface="Century Gothic"/>
              </a:rPr>
              <a:t>Sandeep : Front end part is done by Sandeep Mishra by using HTML and CSS.</a:t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entury Gothic"/>
              <a:buAutoNum type="arabicParenR"/>
            </a:pPr>
            <a:r>
              <a:rPr lang="en-GB" sz="1700">
                <a:latin typeface="Century Gothic"/>
                <a:ea typeface="Century Gothic"/>
                <a:cs typeface="Century Gothic"/>
                <a:sym typeface="Century Gothic"/>
              </a:rPr>
              <a:t>Satyam : Back end design and implementation.</a:t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entury Gothic"/>
              <a:buAutoNum type="arabicParenR"/>
            </a:pPr>
            <a:r>
              <a:rPr lang="en-GB" sz="1700">
                <a:latin typeface="Century Gothic"/>
                <a:ea typeface="Century Gothic"/>
                <a:cs typeface="Century Gothic"/>
                <a:sym typeface="Century Gothic"/>
              </a:rPr>
              <a:t>Joan : Architecture design, did a significant part in front end and addition of style to the website.</a:t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5"/>
          <p:cNvSpPr txBox="1">
            <a:spLocks noGrp="1"/>
          </p:cNvSpPr>
          <p:nvPr>
            <p:ph type="title"/>
          </p:nvPr>
        </p:nvSpPr>
        <p:spPr>
          <a:xfrm>
            <a:off x="866216" y="730251"/>
            <a:ext cx="6571200" cy="53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358" name="Google Shape;358;p35"/>
          <p:cNvSpPr txBox="1">
            <a:spLocks noGrp="1"/>
          </p:cNvSpPr>
          <p:nvPr>
            <p:ph type="body" idx="1"/>
          </p:nvPr>
        </p:nvSpPr>
        <p:spPr>
          <a:xfrm>
            <a:off x="842225" y="1751175"/>
            <a:ext cx="6619200" cy="3029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https://www.nitk.ac.in/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https://www.w3schools.com/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https://www.tutorialspoint.com/index.htm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https://1stwebdesigner.com/best-web-designer</a:t>
            </a: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00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Arial"/>
              <a:buChar char="●"/>
            </a:pPr>
            <a:r>
              <a:rPr lang="en-GB" sz="1700" u="sng">
                <a:solidFill>
                  <a:schemeClr val="hlink"/>
                </a:solidFill>
                <a:hlinkClick r:id="rId4"/>
              </a:rPr>
              <a:t>ht</a:t>
            </a:r>
            <a:r>
              <a:rPr lang="en-GB" sz="1700" u="sng">
                <a:solidFill>
                  <a:schemeClr val="hlink"/>
                </a:solidFill>
                <a:hlinkClick r:id="rId4"/>
              </a:rPr>
              <a:t>tps://www.geeksforgeeks.org/php/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0"/>
          <p:cNvSpPr txBox="1">
            <a:spLocks noGrp="1"/>
          </p:cNvSpPr>
          <p:nvPr>
            <p:ph type="title"/>
          </p:nvPr>
        </p:nvSpPr>
        <p:spPr>
          <a:xfrm>
            <a:off x="866216" y="730251"/>
            <a:ext cx="6571200" cy="53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</a:t>
            </a:r>
            <a:endParaRPr/>
          </a:p>
        </p:txBody>
      </p:sp>
      <p:sp>
        <p:nvSpPr>
          <p:cNvPr id="258" name="Google Shape;258;p20"/>
          <p:cNvSpPr txBox="1">
            <a:spLocks noGrp="1"/>
          </p:cNvSpPr>
          <p:nvPr>
            <p:ph type="body" idx="1"/>
          </p:nvPr>
        </p:nvSpPr>
        <p:spPr>
          <a:xfrm>
            <a:off x="842225" y="1858625"/>
            <a:ext cx="6619200" cy="2600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Waterfall Model (SDLC)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System Analysis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Technology Used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Flowchart Diagram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ER Diagram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Interfaces</a:t>
            </a:r>
            <a:endParaRPr>
              <a:solidFill>
                <a:srgbClr val="000000"/>
              </a:solidFill>
            </a:endParaRPr>
          </a:p>
          <a:p>
            <a:pPr marL="457200" lvl="0" indent="-3200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Char char="●"/>
            </a:pPr>
            <a:r>
              <a:rPr lang="en-GB">
                <a:solidFill>
                  <a:srgbClr val="000000"/>
                </a:solidFill>
              </a:rPr>
              <a:t>Individual contribution</a:t>
            </a:r>
            <a:endParaRPr>
              <a:solidFill>
                <a:srgbClr val="000000"/>
              </a:solidFill>
            </a:endParaRPr>
          </a:p>
          <a:p>
            <a:pPr marL="457200" lvl="0" indent="-3200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Char char="●"/>
            </a:pPr>
            <a:r>
              <a:rPr lang="en-GB">
                <a:solidFill>
                  <a:srgbClr val="000000"/>
                </a:solidFill>
              </a:rPr>
              <a:t>References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1"/>
          <p:cNvSpPr txBox="1">
            <a:spLocks noGrp="1"/>
          </p:cNvSpPr>
          <p:nvPr>
            <p:ph type="title"/>
          </p:nvPr>
        </p:nvSpPr>
        <p:spPr>
          <a:xfrm>
            <a:off x="866216" y="730251"/>
            <a:ext cx="6571200" cy="53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Waterfall Model</a:t>
            </a:r>
            <a:endParaRPr/>
          </a:p>
        </p:txBody>
      </p:sp>
      <p:sp>
        <p:nvSpPr>
          <p:cNvPr id="264" name="Google Shape;264;p21"/>
          <p:cNvSpPr/>
          <p:nvPr/>
        </p:nvSpPr>
        <p:spPr>
          <a:xfrm>
            <a:off x="1682375" y="1814050"/>
            <a:ext cx="1424034" cy="401814"/>
          </a:xfrm>
          <a:prstGeom prst="flowChartTerminator">
            <a:avLst/>
          </a:prstGeom>
          <a:gradFill>
            <a:gsLst>
              <a:gs pos="0">
                <a:srgbClr val="FDECDB"/>
              </a:gs>
              <a:gs pos="100000">
                <a:srgbClr val="F0A963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lt1"/>
                </a:solidFill>
              </a:rPr>
              <a:t>Requirements</a:t>
            </a:r>
            <a:endParaRPr sz="1300" b="1">
              <a:solidFill>
                <a:schemeClr val="lt1"/>
              </a:solidFill>
            </a:endParaRPr>
          </a:p>
        </p:txBody>
      </p:sp>
      <p:sp>
        <p:nvSpPr>
          <p:cNvPr id="265" name="Google Shape;265;p21"/>
          <p:cNvSpPr/>
          <p:nvPr/>
        </p:nvSpPr>
        <p:spPr>
          <a:xfrm>
            <a:off x="2389950" y="2378138"/>
            <a:ext cx="1424034" cy="401814"/>
          </a:xfrm>
          <a:prstGeom prst="flowChartTerminator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Design</a:t>
            </a:r>
            <a:endParaRPr sz="1600" b="1">
              <a:solidFill>
                <a:schemeClr val="lt1"/>
              </a:solidFill>
            </a:endParaRPr>
          </a:p>
        </p:txBody>
      </p:sp>
      <p:sp>
        <p:nvSpPr>
          <p:cNvPr id="266" name="Google Shape;266;p21"/>
          <p:cNvSpPr/>
          <p:nvPr/>
        </p:nvSpPr>
        <p:spPr>
          <a:xfrm>
            <a:off x="3153175" y="2928775"/>
            <a:ext cx="1352700" cy="401814"/>
          </a:xfrm>
          <a:prstGeom prst="flowChartTerminator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FFFFFF"/>
                </a:solidFill>
              </a:rPr>
              <a:t>Development</a:t>
            </a:r>
            <a:endParaRPr sz="1300" b="1">
              <a:solidFill>
                <a:srgbClr val="FFFFFF"/>
              </a:solidFill>
            </a:endParaRPr>
          </a:p>
        </p:txBody>
      </p:sp>
      <p:sp>
        <p:nvSpPr>
          <p:cNvPr id="267" name="Google Shape;267;p21"/>
          <p:cNvSpPr/>
          <p:nvPr/>
        </p:nvSpPr>
        <p:spPr>
          <a:xfrm>
            <a:off x="5415175" y="4553675"/>
            <a:ext cx="1487592" cy="401814"/>
          </a:xfrm>
          <a:prstGeom prst="flowChartTerminator">
            <a:avLst/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</a:rPr>
              <a:t>Maintenance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68" name="Google Shape;268;p21"/>
          <p:cNvSpPr/>
          <p:nvPr/>
        </p:nvSpPr>
        <p:spPr>
          <a:xfrm>
            <a:off x="3928588" y="3479325"/>
            <a:ext cx="1286820" cy="401814"/>
          </a:xfrm>
          <a:prstGeom prst="flowChartTerminator">
            <a:avLst/>
          </a:prstGeom>
          <a:gradFill>
            <a:gsLst>
              <a:gs pos="0">
                <a:srgbClr val="C4A8F7"/>
              </a:gs>
              <a:gs pos="100000">
                <a:srgbClr val="7436E6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</a:rPr>
              <a:t>Testing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69" name="Google Shape;269;p21"/>
          <p:cNvSpPr/>
          <p:nvPr/>
        </p:nvSpPr>
        <p:spPr>
          <a:xfrm>
            <a:off x="4639150" y="4016500"/>
            <a:ext cx="1424034" cy="401814"/>
          </a:xfrm>
          <a:prstGeom prst="flowChartTerminator">
            <a:avLst/>
          </a:prstGeom>
          <a:gradFill>
            <a:gsLst>
              <a:gs pos="0">
                <a:srgbClr val="EB779A"/>
              </a:gs>
              <a:gs pos="100000">
                <a:srgbClr val="BC2452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</a:rPr>
              <a:t>Deployment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70" name="Google Shape;270;p21"/>
          <p:cNvSpPr/>
          <p:nvPr/>
        </p:nvSpPr>
        <p:spPr>
          <a:xfrm rot="5402295">
            <a:off x="3228500" y="1918163"/>
            <a:ext cx="449400" cy="352800"/>
          </a:xfrm>
          <a:prstGeom prst="bentArrow">
            <a:avLst>
              <a:gd name="adj1" fmla="val 25000"/>
              <a:gd name="adj2" fmla="val 14430"/>
              <a:gd name="adj3" fmla="val 25000"/>
              <a:gd name="adj4" fmla="val 4375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1"/>
          <p:cNvSpPr/>
          <p:nvPr/>
        </p:nvSpPr>
        <p:spPr>
          <a:xfrm rot="5402579">
            <a:off x="3951875" y="2455675"/>
            <a:ext cx="399900" cy="356100"/>
          </a:xfrm>
          <a:prstGeom prst="bentArrow">
            <a:avLst>
              <a:gd name="adj1" fmla="val 25000"/>
              <a:gd name="adj2" fmla="val 14430"/>
              <a:gd name="adj3" fmla="val 25000"/>
              <a:gd name="adj4" fmla="val 4375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1"/>
          <p:cNvSpPr/>
          <p:nvPr/>
        </p:nvSpPr>
        <p:spPr>
          <a:xfrm rot="5402648">
            <a:off x="4745075" y="3053325"/>
            <a:ext cx="389400" cy="352800"/>
          </a:xfrm>
          <a:prstGeom prst="bentArrow">
            <a:avLst>
              <a:gd name="adj1" fmla="val 25000"/>
              <a:gd name="adj2" fmla="val 14430"/>
              <a:gd name="adj3" fmla="val 25000"/>
              <a:gd name="adj4" fmla="val 4375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1"/>
          <p:cNvSpPr/>
          <p:nvPr/>
        </p:nvSpPr>
        <p:spPr>
          <a:xfrm rot="5402579">
            <a:off x="5548300" y="3547300"/>
            <a:ext cx="399900" cy="348300"/>
          </a:xfrm>
          <a:prstGeom prst="bentArrow">
            <a:avLst>
              <a:gd name="adj1" fmla="val 25000"/>
              <a:gd name="adj2" fmla="val 15403"/>
              <a:gd name="adj3" fmla="val 25000"/>
              <a:gd name="adj4" fmla="val 4375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1"/>
          <p:cNvSpPr/>
          <p:nvPr/>
        </p:nvSpPr>
        <p:spPr>
          <a:xfrm rot="5402406">
            <a:off x="6283575" y="4108276"/>
            <a:ext cx="428700" cy="352800"/>
          </a:xfrm>
          <a:prstGeom prst="bentArrow">
            <a:avLst>
              <a:gd name="adj1" fmla="val 25000"/>
              <a:gd name="adj2" fmla="val 14430"/>
              <a:gd name="adj3" fmla="val 25000"/>
              <a:gd name="adj4" fmla="val 4375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5" name="Google Shape;275;p21"/>
          <p:cNvCxnSpPr>
            <a:stCxn id="267" idx="1"/>
          </p:cNvCxnSpPr>
          <p:nvPr/>
        </p:nvCxnSpPr>
        <p:spPr>
          <a:xfrm rot="10800000">
            <a:off x="1879975" y="4740482"/>
            <a:ext cx="3535200" cy="1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6" name="Google Shape;276;p21"/>
          <p:cNvCxnSpPr/>
          <p:nvPr/>
        </p:nvCxnSpPr>
        <p:spPr>
          <a:xfrm rot="10800000" flipH="1">
            <a:off x="1920425" y="2229400"/>
            <a:ext cx="26700" cy="255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7" name="Google Shape;277;p21"/>
          <p:cNvCxnSpPr/>
          <p:nvPr/>
        </p:nvCxnSpPr>
        <p:spPr>
          <a:xfrm rot="10800000" flipH="1">
            <a:off x="2873925" y="2769675"/>
            <a:ext cx="21900" cy="195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8" name="Google Shape;278;p21"/>
          <p:cNvCxnSpPr/>
          <p:nvPr/>
        </p:nvCxnSpPr>
        <p:spPr>
          <a:xfrm rot="10800000">
            <a:off x="3558950" y="3343975"/>
            <a:ext cx="11100" cy="141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9" name="Google Shape;279;p21"/>
          <p:cNvCxnSpPr/>
          <p:nvPr/>
        </p:nvCxnSpPr>
        <p:spPr>
          <a:xfrm rot="10800000">
            <a:off x="4270575" y="3921325"/>
            <a:ext cx="0" cy="81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" name="Google Shape;280;p21"/>
          <p:cNvCxnSpPr/>
          <p:nvPr/>
        </p:nvCxnSpPr>
        <p:spPr>
          <a:xfrm rot="10800000">
            <a:off x="4995700" y="4445275"/>
            <a:ext cx="13500" cy="32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2"/>
          <p:cNvSpPr txBox="1">
            <a:spLocks noGrp="1"/>
          </p:cNvSpPr>
          <p:nvPr>
            <p:ph type="title"/>
          </p:nvPr>
        </p:nvSpPr>
        <p:spPr>
          <a:xfrm>
            <a:off x="866216" y="730251"/>
            <a:ext cx="6571200" cy="53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System Analysis</a:t>
            </a:r>
            <a:endParaRPr/>
          </a:p>
        </p:txBody>
      </p:sp>
      <p:sp>
        <p:nvSpPr>
          <p:cNvPr id="286" name="Google Shape;286;p22"/>
          <p:cNvSpPr txBox="1">
            <a:spLocks noGrp="1"/>
          </p:cNvSpPr>
          <p:nvPr>
            <p:ph type="body" idx="1"/>
          </p:nvPr>
        </p:nvSpPr>
        <p:spPr>
          <a:xfrm>
            <a:off x="842225" y="1920425"/>
            <a:ext cx="7846800" cy="2137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700"/>
          </a:p>
          <a:p>
            <a:pPr marL="457200" lvl="0" indent="-313690" algn="l" rtl="0">
              <a:spcBef>
                <a:spcPts val="1000"/>
              </a:spcBef>
              <a:spcAft>
                <a:spcPts val="0"/>
              </a:spcAft>
              <a:buSzPts val="1340"/>
              <a:buChar char="●"/>
            </a:pPr>
            <a:r>
              <a:rPr lang="en-GB" sz="1700"/>
              <a:t>Identifying the need.</a:t>
            </a:r>
            <a:endParaRPr sz="17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700"/>
          </a:p>
          <a:p>
            <a:pPr marL="457200" lvl="0" indent="-313690" algn="l" rtl="0">
              <a:spcBef>
                <a:spcPts val="1000"/>
              </a:spcBef>
              <a:spcAft>
                <a:spcPts val="0"/>
              </a:spcAft>
              <a:buSzPts val="1340"/>
              <a:buChar char="●"/>
            </a:pPr>
            <a:r>
              <a:rPr lang="en-GB" sz="1700"/>
              <a:t>Conducting  preliminary investigation.</a:t>
            </a:r>
            <a:endParaRPr sz="17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700"/>
          </a:p>
          <a:p>
            <a:pPr marL="457200" lvl="0" indent="-313690" algn="l" rtl="0">
              <a:spcBef>
                <a:spcPts val="1000"/>
              </a:spcBef>
              <a:spcAft>
                <a:spcPts val="0"/>
              </a:spcAft>
              <a:buSzPts val="1340"/>
              <a:buChar char="●"/>
            </a:pPr>
            <a:r>
              <a:rPr lang="en-GB" sz="1700"/>
              <a:t>Feasibility study</a:t>
            </a:r>
            <a:endParaRPr sz="17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700"/>
              <a:t>    </a:t>
            </a:r>
            <a:endParaRPr sz="17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3"/>
          <p:cNvSpPr txBox="1">
            <a:spLocks noGrp="1"/>
          </p:cNvSpPr>
          <p:nvPr>
            <p:ph type="title"/>
          </p:nvPr>
        </p:nvSpPr>
        <p:spPr>
          <a:xfrm>
            <a:off x="866216" y="730251"/>
            <a:ext cx="6571200" cy="53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Technology Used</a:t>
            </a:r>
            <a:endParaRPr/>
          </a:p>
        </p:txBody>
      </p:sp>
      <p:sp>
        <p:nvSpPr>
          <p:cNvPr id="292" name="Google Shape;292;p23"/>
          <p:cNvSpPr txBox="1">
            <a:spLocks noGrp="1"/>
          </p:cNvSpPr>
          <p:nvPr>
            <p:ph type="body" idx="1"/>
          </p:nvPr>
        </p:nvSpPr>
        <p:spPr>
          <a:xfrm>
            <a:off x="866225" y="1952625"/>
            <a:ext cx="7755600" cy="2562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b="1"/>
              <a:t>HTML &amp; CSS : </a:t>
            </a:r>
            <a:r>
              <a:rPr lang="en-GB">
                <a:solidFill>
                  <a:srgbClr val="434343"/>
                </a:solidFill>
              </a:rPr>
              <a:t>For frontend we had used HTML(Hyper Text Markup language , CSS(</a:t>
            </a:r>
            <a:r>
              <a:rPr lang="en-GB">
                <a:solidFill>
                  <a:srgbClr val="4343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Cascading Style Sheets) and JavaScript . We had used atom and sublime editor for that purpose.</a:t>
            </a:r>
            <a:endParaRPr>
              <a:solidFill>
                <a:srgbClr val="43434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PHP &amp; MySQL</a:t>
            </a:r>
            <a:r>
              <a:rPr lang="en-GB">
                <a:solidFill>
                  <a:srgbClr val="4343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 For backend and database handling we had used PHP(Hypertext Preprocessor ) &amp; MySQL.</a:t>
            </a:r>
            <a:endParaRPr>
              <a:solidFill>
                <a:srgbClr val="43434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Apache :</a:t>
            </a:r>
            <a:r>
              <a:rPr lang="en-GB">
                <a:solidFill>
                  <a:srgbClr val="4343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For server Apache is used using Xampp.</a:t>
            </a:r>
            <a:endParaRPr>
              <a:solidFill>
                <a:srgbClr val="43434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4"/>
          <p:cNvSpPr txBox="1">
            <a:spLocks noGrp="1"/>
          </p:cNvSpPr>
          <p:nvPr>
            <p:ph type="title" idx="4294967295"/>
          </p:nvPr>
        </p:nvSpPr>
        <p:spPr>
          <a:xfrm>
            <a:off x="866225" y="241725"/>
            <a:ext cx="6571200" cy="550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0000"/>
                </a:solidFill>
              </a:rPr>
              <a:t>Flowchart Diagram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298" name="Google Shape;29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0950"/>
            <a:ext cx="9144000" cy="411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5"/>
          <p:cNvSpPr txBox="1">
            <a:spLocks noGrp="1"/>
          </p:cNvSpPr>
          <p:nvPr>
            <p:ph type="title" idx="4294967295"/>
          </p:nvPr>
        </p:nvSpPr>
        <p:spPr>
          <a:xfrm>
            <a:off x="866225" y="241725"/>
            <a:ext cx="6571200" cy="550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0000"/>
                </a:solidFill>
              </a:rPr>
              <a:t>ER Diagram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304" name="Google Shape;3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200" y="954675"/>
            <a:ext cx="5935912" cy="404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6"/>
          <p:cNvSpPr txBox="1">
            <a:spLocks noGrp="1"/>
          </p:cNvSpPr>
          <p:nvPr>
            <p:ph type="title" idx="4294967295"/>
          </p:nvPr>
        </p:nvSpPr>
        <p:spPr>
          <a:xfrm>
            <a:off x="866225" y="241725"/>
            <a:ext cx="6571200" cy="550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0000"/>
                </a:solidFill>
              </a:rPr>
              <a:t>ER Diagram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310" name="Google Shape;3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4625"/>
            <a:ext cx="8105325" cy="404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7"/>
          <p:cNvSpPr txBox="1">
            <a:spLocks noGrp="1"/>
          </p:cNvSpPr>
          <p:nvPr>
            <p:ph type="title" idx="4294967295"/>
          </p:nvPr>
        </p:nvSpPr>
        <p:spPr>
          <a:xfrm>
            <a:off x="637866" y="67151"/>
            <a:ext cx="6571200" cy="53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0000"/>
                </a:solidFill>
              </a:rPr>
              <a:t>Interface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16" name="Google Shape;3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975" y="597250"/>
            <a:ext cx="7071076" cy="449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3">
  <a:themeElements>
    <a:clrScheme name="Ion Boardroom">
      <a:dk1>
        <a:srgbClr val="000000"/>
      </a:dk1>
      <a:lt1>
        <a:srgbClr val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221</Words>
  <Application>Microsoft Office PowerPoint</Application>
  <PresentationFormat>On-screen Show (16:9)</PresentationFormat>
  <Paragraphs>54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Noto Sans Symbols</vt:lpstr>
      <vt:lpstr>Century Gothic</vt:lpstr>
      <vt:lpstr>Theme3</vt:lpstr>
      <vt:lpstr>Online CSE-NITK Website  and Management Software</vt:lpstr>
      <vt:lpstr>Content</vt:lpstr>
      <vt:lpstr>Waterfall Model</vt:lpstr>
      <vt:lpstr>System Analysis</vt:lpstr>
      <vt:lpstr>Technology Used</vt:lpstr>
      <vt:lpstr>Flowchart Diagram</vt:lpstr>
      <vt:lpstr>ER Diagram</vt:lpstr>
      <vt:lpstr>ER Diagram</vt:lpstr>
      <vt:lpstr>Interface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Individual Contribution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CSE-NITK Website  and Management Software</dc:title>
  <cp:lastModifiedBy>karan srivastava</cp:lastModifiedBy>
  <cp:revision>1</cp:revision>
  <dcterms:modified xsi:type="dcterms:W3CDTF">2021-01-13T10:44:25Z</dcterms:modified>
</cp:coreProperties>
</file>